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60" r:id="rId4"/>
    <p:sldId id="257" r:id="rId5"/>
    <p:sldId id="256"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56" d="100"/>
          <a:sy n="56" d="100"/>
        </p:scale>
        <p:origin x="1522" y="5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8F4F-4BA2-4EDF-A42C-9CD14E081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B1007E-5B88-4832-A671-123755583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E9B4D-C997-4ACD-99A6-1B6C0EA2B162}"/>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5" name="Footer Placeholder 4">
            <a:extLst>
              <a:ext uri="{FF2B5EF4-FFF2-40B4-BE49-F238E27FC236}">
                <a16:creationId xmlns:a16="http://schemas.microsoft.com/office/drawing/2014/main" id="{938CC6FB-AFC6-4E61-9AD7-1D517E259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FEB2C-7256-4AEE-BDDB-CF573172ACB8}"/>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132802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5826-2B3A-4759-8B16-12EEE997AB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B2929-0B6A-4256-9FE0-D1C4D8DF6B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E9E56-5917-4011-B1D8-B0DF7CF68E01}"/>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5" name="Footer Placeholder 4">
            <a:extLst>
              <a:ext uri="{FF2B5EF4-FFF2-40B4-BE49-F238E27FC236}">
                <a16:creationId xmlns:a16="http://schemas.microsoft.com/office/drawing/2014/main" id="{B7B92D14-CCFC-44C7-9B36-FBA257EEB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EF401-B58A-460A-BFC9-5D8712970082}"/>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166202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C6600-4472-499A-863A-208FB525B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291BFF-0570-4354-94F1-A9FACC99DA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8B1F1-43A9-47D8-B385-54F861B7A86D}"/>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5" name="Footer Placeholder 4">
            <a:extLst>
              <a:ext uri="{FF2B5EF4-FFF2-40B4-BE49-F238E27FC236}">
                <a16:creationId xmlns:a16="http://schemas.microsoft.com/office/drawing/2014/main" id="{75C74C65-A6BF-4192-BEC0-B3B11530A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1328B-2C21-4D5B-9455-52F13919D2AA}"/>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199019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DD33-2D4C-4B7D-B94C-03E5E3CBC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26048-EED5-4B2C-81F9-E3514144F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F1F04-437D-4506-AC8D-6F8ED0F65396}"/>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5" name="Footer Placeholder 4">
            <a:extLst>
              <a:ext uri="{FF2B5EF4-FFF2-40B4-BE49-F238E27FC236}">
                <a16:creationId xmlns:a16="http://schemas.microsoft.com/office/drawing/2014/main" id="{C2B78B37-5E67-4243-8B0D-438F01677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34A09-61E0-4549-8735-08B2CD0C8637}"/>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99277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A611-29CF-4E26-8557-6014B60A3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141978-AA59-4C42-B59E-DC91B2489A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8B049A-5554-407C-9345-505ECB646518}"/>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5" name="Footer Placeholder 4">
            <a:extLst>
              <a:ext uri="{FF2B5EF4-FFF2-40B4-BE49-F238E27FC236}">
                <a16:creationId xmlns:a16="http://schemas.microsoft.com/office/drawing/2014/main" id="{38339C93-62EA-4E44-A85A-29C608257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C9A57-2204-440D-9435-025749180BDC}"/>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411078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97B6-AAC5-41BF-8EF3-56AE50145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F59FA-6DB4-4FEB-92F2-4516C01C59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1E1FA9-4F86-40EC-BEEF-4E5FF3D9F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287140-59AC-4044-A5BC-5BDFBD70241F}"/>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6" name="Footer Placeholder 5">
            <a:extLst>
              <a:ext uri="{FF2B5EF4-FFF2-40B4-BE49-F238E27FC236}">
                <a16:creationId xmlns:a16="http://schemas.microsoft.com/office/drawing/2014/main" id="{4867817D-FAE4-42A6-8F6F-0517BF537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D617F-8EE9-4132-85A2-E47885C2D778}"/>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176672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5B4A-8EA7-4778-9A6C-0504CF4AB1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80A5D1-E975-40E8-82F6-8ECE98A20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6F952-0B7C-4856-B27C-9A96B22FA7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91707A-30CB-4FD0-A0E7-3E9BE6937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98ECE-DA48-46F2-A130-6F43AA2515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0AB853-0481-41F6-8929-55CA96811128}"/>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8" name="Footer Placeholder 7">
            <a:extLst>
              <a:ext uri="{FF2B5EF4-FFF2-40B4-BE49-F238E27FC236}">
                <a16:creationId xmlns:a16="http://schemas.microsoft.com/office/drawing/2014/main" id="{587B76D7-FE18-49A9-BE9F-4C4628781B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E198FD-4C60-4261-AD55-E02DF24153A0}"/>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420620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DEB-EC2B-4E2C-B9AD-7E9B8A456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9AE0A-F84B-4FCB-86F3-C5BCC85DFE71}"/>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4" name="Footer Placeholder 3">
            <a:extLst>
              <a:ext uri="{FF2B5EF4-FFF2-40B4-BE49-F238E27FC236}">
                <a16:creationId xmlns:a16="http://schemas.microsoft.com/office/drawing/2014/main" id="{AFF5ECD3-166C-4183-A0A6-A2BD1E277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B3BB5-4A79-49D3-A469-A9C08F319BFE}"/>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133558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4830C-67A3-4038-9C03-CEB9D32A8822}"/>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3" name="Footer Placeholder 2">
            <a:extLst>
              <a:ext uri="{FF2B5EF4-FFF2-40B4-BE49-F238E27FC236}">
                <a16:creationId xmlns:a16="http://schemas.microsoft.com/office/drawing/2014/main" id="{9AC5F3DA-1B77-4F4E-BBC5-E2EF41FEF4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F9FC04-D82B-4237-A783-C9682B30F1A9}"/>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239446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A6BA-5A73-42F3-AE63-AA749DC74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F3DF79-6C40-43B1-91F8-A2EE15CCB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CC42D9-B1A2-4F9C-AE75-CB11E0E4F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68DBD-31D9-4294-9418-F0C16A5B7F09}"/>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6" name="Footer Placeholder 5">
            <a:extLst>
              <a:ext uri="{FF2B5EF4-FFF2-40B4-BE49-F238E27FC236}">
                <a16:creationId xmlns:a16="http://schemas.microsoft.com/office/drawing/2014/main" id="{A982506A-1F97-4CC9-800B-EB079CFA3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D290D-0BF5-47E9-829F-1A769A4FC084}"/>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358224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30FD-1779-4426-8752-4E204C539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A316CC-DFD8-494B-8362-6E1EF5D26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39767-7B73-4AAA-9F33-F7664FA0F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E6F03-6B58-4AB8-A2EE-C9C719DD2F5C}"/>
              </a:ext>
            </a:extLst>
          </p:cNvPr>
          <p:cNvSpPr>
            <a:spLocks noGrp="1"/>
          </p:cNvSpPr>
          <p:nvPr>
            <p:ph type="dt" sz="half" idx="10"/>
          </p:nvPr>
        </p:nvSpPr>
        <p:spPr/>
        <p:txBody>
          <a:bodyPr/>
          <a:lstStyle/>
          <a:p>
            <a:fld id="{67F4FADD-BC03-4686-AD81-A047B640FFF2}" type="datetimeFigureOut">
              <a:rPr lang="en-US" smtClean="0"/>
              <a:t>9/15/2021</a:t>
            </a:fld>
            <a:endParaRPr lang="en-US"/>
          </a:p>
        </p:txBody>
      </p:sp>
      <p:sp>
        <p:nvSpPr>
          <p:cNvPr id="6" name="Footer Placeholder 5">
            <a:extLst>
              <a:ext uri="{FF2B5EF4-FFF2-40B4-BE49-F238E27FC236}">
                <a16:creationId xmlns:a16="http://schemas.microsoft.com/office/drawing/2014/main" id="{B252C492-4752-4790-9C4B-64F0481AC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D1540-97AC-4F8C-B27F-0A821564EF7F}"/>
              </a:ext>
            </a:extLst>
          </p:cNvPr>
          <p:cNvSpPr>
            <a:spLocks noGrp="1"/>
          </p:cNvSpPr>
          <p:nvPr>
            <p:ph type="sldNum" sz="quarter" idx="12"/>
          </p:nvPr>
        </p:nvSpPr>
        <p:spPr/>
        <p:txBody>
          <a:bodyPr/>
          <a:lstStyle/>
          <a:p>
            <a:fld id="{FFA4ACA5-2851-463D-A8BB-753A4D03B2BB}" type="slidenum">
              <a:rPr lang="en-US" smtClean="0"/>
              <a:t>‹#›</a:t>
            </a:fld>
            <a:endParaRPr lang="en-US"/>
          </a:p>
        </p:txBody>
      </p:sp>
    </p:spTree>
    <p:extLst>
      <p:ext uri="{BB962C8B-B14F-4D97-AF65-F5344CB8AC3E}">
        <p14:creationId xmlns:p14="http://schemas.microsoft.com/office/powerpoint/2010/main" val="97568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40541-A34D-46C8-A03F-23126CDF3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5BDB5A-F315-4DAB-B4AF-C88E09D33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F039A-26F5-4077-9043-4DF208063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4FADD-BC03-4686-AD81-A047B640FFF2}" type="datetimeFigureOut">
              <a:rPr lang="en-US" smtClean="0"/>
              <a:t>9/15/2021</a:t>
            </a:fld>
            <a:endParaRPr lang="en-US"/>
          </a:p>
        </p:txBody>
      </p:sp>
      <p:sp>
        <p:nvSpPr>
          <p:cNvPr id="5" name="Footer Placeholder 4">
            <a:extLst>
              <a:ext uri="{FF2B5EF4-FFF2-40B4-BE49-F238E27FC236}">
                <a16:creationId xmlns:a16="http://schemas.microsoft.com/office/drawing/2014/main" id="{490DCBC5-DE21-42B9-A7E4-54C01B100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C7EB7E-B0EC-4C15-8FB3-6AE51EE0A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ACA5-2851-463D-A8BB-753A4D03B2BB}" type="slidenum">
              <a:rPr lang="en-US" smtClean="0"/>
              <a:t>‹#›</a:t>
            </a:fld>
            <a:endParaRPr lang="en-US"/>
          </a:p>
        </p:txBody>
      </p:sp>
    </p:spTree>
    <p:extLst>
      <p:ext uri="{BB962C8B-B14F-4D97-AF65-F5344CB8AC3E}">
        <p14:creationId xmlns:p14="http://schemas.microsoft.com/office/powerpoint/2010/main" val="4279397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ke.okano1@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18D2-821B-4F70-A4FB-BA9072465886}"/>
              </a:ext>
            </a:extLst>
          </p:cNvPr>
          <p:cNvSpPr>
            <a:spLocks noGrp="1"/>
          </p:cNvSpPr>
          <p:nvPr>
            <p:ph type="title"/>
          </p:nvPr>
        </p:nvSpPr>
        <p:spPr>
          <a:xfrm>
            <a:off x="838200" y="365125"/>
            <a:ext cx="10515600" cy="948109"/>
          </a:xfrm>
        </p:spPr>
        <p:txBody>
          <a:bodyPr>
            <a:normAutofit fontScale="90000"/>
          </a:bodyPr>
          <a:lstStyle/>
          <a:p>
            <a:r>
              <a:rPr lang="en-US" sz="4000" dirty="0">
                <a:latin typeface="Arial Black" panose="020B0A04020102020204" pitchFamily="34" charset="0"/>
              </a:rPr>
              <a:t>2022 Team Kit Design</a:t>
            </a:r>
            <a:br>
              <a:rPr lang="en-US" sz="4000" dirty="0">
                <a:latin typeface="Arial Black" panose="020B0A04020102020204" pitchFamily="34" charset="0"/>
              </a:rPr>
            </a:br>
            <a:r>
              <a:rPr lang="en-US" sz="3200" dirty="0">
                <a:latin typeface="Arial Black" panose="020B0A04020102020204" pitchFamily="34" charset="0"/>
              </a:rPr>
              <a:t>Instructions</a:t>
            </a:r>
            <a:endParaRPr lang="en-US"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E2CA28F4-29D9-4AD0-A4F0-CF093CC8C899}"/>
              </a:ext>
            </a:extLst>
          </p:cNvPr>
          <p:cNvSpPr>
            <a:spLocks noGrp="1"/>
          </p:cNvSpPr>
          <p:nvPr>
            <p:ph idx="1"/>
          </p:nvPr>
        </p:nvSpPr>
        <p:spPr>
          <a:xfrm>
            <a:off x="838200" y="1313234"/>
            <a:ext cx="10515600" cy="4863729"/>
          </a:xfrm>
        </p:spPr>
        <p:txBody>
          <a:bodyPr>
            <a:normAutofit fontScale="85000" lnSpcReduction="10000"/>
          </a:bodyPr>
          <a:lstStyle/>
          <a:p>
            <a:r>
              <a:rPr lang="en-US" dirty="0"/>
              <a:t>All submissions are due, Sunday, November 7</a:t>
            </a:r>
            <a:r>
              <a:rPr lang="en-US" baseline="30000" dirty="0"/>
              <a:t>th</a:t>
            </a:r>
            <a:r>
              <a:rPr lang="en-US" dirty="0"/>
              <a:t> </a:t>
            </a:r>
          </a:p>
          <a:p>
            <a:r>
              <a:rPr lang="en-US" dirty="0"/>
              <a:t>This is a pdf of a </a:t>
            </a:r>
            <a:r>
              <a:rPr lang="en-US" dirty="0" err="1"/>
              <a:t>Powerpoint</a:t>
            </a:r>
            <a:r>
              <a:rPr lang="en-US" dirty="0"/>
              <a:t> presentation with templates for the major items. Feel free to use any template you want but bear in mind the individual panels used in each item and the impact on your  graphic element.</a:t>
            </a:r>
          </a:p>
          <a:p>
            <a:r>
              <a:rPr lang="en-US" dirty="0"/>
              <a:t>You can simply print out and hand sketch your graphic ideas, pdf and return to me at: </a:t>
            </a:r>
            <a:r>
              <a:rPr lang="en-US" dirty="0">
                <a:hlinkClick r:id="rId2"/>
              </a:rPr>
              <a:t>mike.okano1@gmail.com</a:t>
            </a:r>
            <a:r>
              <a:rPr lang="en-US" dirty="0"/>
              <a:t>  Or, provide me with a hardcopy.</a:t>
            </a:r>
          </a:p>
          <a:p>
            <a:r>
              <a:rPr lang="en-US" dirty="0"/>
              <a:t>If you have </a:t>
            </a:r>
            <a:r>
              <a:rPr lang="en-US" dirty="0" err="1"/>
              <a:t>Powerpoint</a:t>
            </a:r>
            <a:r>
              <a:rPr lang="en-US" dirty="0"/>
              <a:t> on your computer and would like the original file, please send an email to </a:t>
            </a:r>
            <a:r>
              <a:rPr lang="en-US" dirty="0">
                <a:hlinkClick r:id="rId2"/>
              </a:rPr>
              <a:t>mike.okano1@gmail.com</a:t>
            </a:r>
            <a:r>
              <a:rPr lang="en-US" dirty="0"/>
              <a:t> and I’ll send the original file to you</a:t>
            </a:r>
          </a:p>
          <a:p>
            <a:r>
              <a:rPr lang="en-US" dirty="0"/>
              <a:t>Feel free to submit in any other graphic software package, but always include a pdf version as I may not be able to open all files.</a:t>
            </a:r>
          </a:p>
          <a:p>
            <a:r>
              <a:rPr lang="en-US" dirty="0"/>
              <a:t>Color pallet should take into consideration our sponsor logo colors as this cannot be changed.</a:t>
            </a:r>
          </a:p>
          <a:p>
            <a:r>
              <a:rPr lang="en-US" dirty="0"/>
              <a:t>Please note helmet directions on the following slide</a:t>
            </a:r>
          </a:p>
          <a:p>
            <a:endParaRPr lang="en-US" dirty="0"/>
          </a:p>
        </p:txBody>
      </p:sp>
    </p:spTree>
    <p:extLst>
      <p:ext uri="{BB962C8B-B14F-4D97-AF65-F5344CB8AC3E}">
        <p14:creationId xmlns:p14="http://schemas.microsoft.com/office/powerpoint/2010/main" val="415448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B907E-DBDC-4704-8446-F7A7B1FCDA2F}"/>
              </a:ext>
            </a:extLst>
          </p:cNvPr>
          <p:cNvPicPr>
            <a:picLocks noChangeAspect="1"/>
          </p:cNvPicPr>
          <p:nvPr/>
        </p:nvPicPr>
        <p:blipFill>
          <a:blip r:embed="rId2"/>
          <a:stretch>
            <a:fillRect/>
          </a:stretch>
        </p:blipFill>
        <p:spPr>
          <a:xfrm>
            <a:off x="2707837" y="972777"/>
            <a:ext cx="7360292" cy="5082285"/>
          </a:xfrm>
          <a:prstGeom prst="rect">
            <a:avLst/>
          </a:prstGeom>
        </p:spPr>
      </p:pic>
      <p:sp>
        <p:nvSpPr>
          <p:cNvPr id="3" name="TextBox 2">
            <a:extLst>
              <a:ext uri="{FF2B5EF4-FFF2-40B4-BE49-F238E27FC236}">
                <a16:creationId xmlns:a16="http://schemas.microsoft.com/office/drawing/2014/main" id="{BF12FB2F-64BB-4E83-9E4A-F548314BA98D}"/>
              </a:ext>
            </a:extLst>
          </p:cNvPr>
          <p:cNvSpPr txBox="1"/>
          <p:nvPr/>
        </p:nvSpPr>
        <p:spPr>
          <a:xfrm>
            <a:off x="466930" y="1011699"/>
            <a:ext cx="1857982" cy="5355312"/>
          </a:xfrm>
          <a:prstGeom prst="rect">
            <a:avLst/>
          </a:prstGeom>
          <a:noFill/>
          <a:ln>
            <a:solidFill>
              <a:schemeClr val="accent1"/>
            </a:solidFill>
          </a:ln>
        </p:spPr>
        <p:txBody>
          <a:bodyPr wrap="square" rtlCol="0">
            <a:spAutoFit/>
          </a:bodyPr>
          <a:lstStyle/>
          <a:p>
            <a:r>
              <a:rPr lang="en-US" dirty="0"/>
              <a:t>Helmets should be replaced every two years, so our current graphic could be ready for an upgrade as well. However, some have purchased in the past year, so the new kit design should be compatible with this graphic. But  feel free to submit a new helmet graphic to match your submission.</a:t>
            </a:r>
          </a:p>
        </p:txBody>
      </p:sp>
    </p:spTree>
    <p:extLst>
      <p:ext uri="{BB962C8B-B14F-4D97-AF65-F5344CB8AC3E}">
        <p14:creationId xmlns:p14="http://schemas.microsoft.com/office/powerpoint/2010/main" val="143021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D8F595-BBD5-4ED4-B356-498AB1B788BC}"/>
              </a:ext>
            </a:extLst>
          </p:cNvPr>
          <p:cNvPicPr>
            <a:picLocks noChangeAspect="1"/>
          </p:cNvPicPr>
          <p:nvPr/>
        </p:nvPicPr>
        <p:blipFill>
          <a:blip r:embed="rId2"/>
          <a:stretch>
            <a:fillRect/>
          </a:stretch>
        </p:blipFill>
        <p:spPr>
          <a:xfrm>
            <a:off x="1501892" y="346167"/>
            <a:ext cx="1060529" cy="1588946"/>
          </a:xfrm>
          <a:prstGeom prst="rect">
            <a:avLst/>
          </a:prstGeom>
        </p:spPr>
      </p:pic>
      <p:pic>
        <p:nvPicPr>
          <p:cNvPr id="7" name="Picture 6">
            <a:extLst>
              <a:ext uri="{FF2B5EF4-FFF2-40B4-BE49-F238E27FC236}">
                <a16:creationId xmlns:a16="http://schemas.microsoft.com/office/drawing/2014/main" id="{44BCF668-A49E-4F65-9785-180E29BA28EC}"/>
              </a:ext>
            </a:extLst>
          </p:cNvPr>
          <p:cNvPicPr>
            <a:picLocks noChangeAspect="1"/>
          </p:cNvPicPr>
          <p:nvPr/>
        </p:nvPicPr>
        <p:blipFill>
          <a:blip r:embed="rId3"/>
          <a:stretch>
            <a:fillRect/>
          </a:stretch>
        </p:blipFill>
        <p:spPr>
          <a:xfrm>
            <a:off x="4384208" y="632484"/>
            <a:ext cx="3251032" cy="975309"/>
          </a:xfrm>
          <a:prstGeom prst="rect">
            <a:avLst/>
          </a:prstGeom>
        </p:spPr>
      </p:pic>
      <p:pic>
        <p:nvPicPr>
          <p:cNvPr id="4" name="Picture 3">
            <a:extLst>
              <a:ext uri="{FF2B5EF4-FFF2-40B4-BE49-F238E27FC236}">
                <a16:creationId xmlns:a16="http://schemas.microsoft.com/office/drawing/2014/main" id="{BF8959A8-B5E4-4C54-922F-03C880D5E0A9}"/>
              </a:ext>
            </a:extLst>
          </p:cNvPr>
          <p:cNvPicPr>
            <a:picLocks noChangeAspect="1"/>
          </p:cNvPicPr>
          <p:nvPr/>
        </p:nvPicPr>
        <p:blipFill>
          <a:blip r:embed="rId4"/>
          <a:stretch>
            <a:fillRect/>
          </a:stretch>
        </p:blipFill>
        <p:spPr>
          <a:xfrm>
            <a:off x="8340636" y="766184"/>
            <a:ext cx="3520438" cy="707914"/>
          </a:xfrm>
          <a:prstGeom prst="rect">
            <a:avLst/>
          </a:prstGeom>
        </p:spPr>
      </p:pic>
      <p:pic>
        <p:nvPicPr>
          <p:cNvPr id="5" name="Picture 4">
            <a:extLst>
              <a:ext uri="{FF2B5EF4-FFF2-40B4-BE49-F238E27FC236}">
                <a16:creationId xmlns:a16="http://schemas.microsoft.com/office/drawing/2014/main" id="{B6559F82-325F-4890-A4CA-D8B7198E80C0}"/>
              </a:ext>
            </a:extLst>
          </p:cNvPr>
          <p:cNvPicPr>
            <a:picLocks noChangeAspect="1"/>
          </p:cNvPicPr>
          <p:nvPr/>
        </p:nvPicPr>
        <p:blipFill>
          <a:blip r:embed="rId5"/>
          <a:stretch>
            <a:fillRect/>
          </a:stretch>
        </p:blipFill>
        <p:spPr>
          <a:xfrm>
            <a:off x="1173333" y="2639045"/>
            <a:ext cx="1717646" cy="1588934"/>
          </a:xfrm>
          <a:prstGeom prst="rect">
            <a:avLst/>
          </a:prstGeom>
        </p:spPr>
      </p:pic>
      <p:pic>
        <p:nvPicPr>
          <p:cNvPr id="9" name="Picture 8">
            <a:extLst>
              <a:ext uri="{FF2B5EF4-FFF2-40B4-BE49-F238E27FC236}">
                <a16:creationId xmlns:a16="http://schemas.microsoft.com/office/drawing/2014/main" id="{DF3D36F4-0764-461D-87A1-ED9437AC9F12}"/>
              </a:ext>
            </a:extLst>
          </p:cNvPr>
          <p:cNvPicPr>
            <a:picLocks noChangeAspect="1"/>
          </p:cNvPicPr>
          <p:nvPr/>
        </p:nvPicPr>
        <p:blipFill>
          <a:blip r:embed="rId6"/>
          <a:stretch>
            <a:fillRect/>
          </a:stretch>
        </p:blipFill>
        <p:spPr>
          <a:xfrm>
            <a:off x="594448" y="4605110"/>
            <a:ext cx="2894503" cy="1981822"/>
          </a:xfrm>
          <a:prstGeom prst="rect">
            <a:avLst/>
          </a:prstGeom>
        </p:spPr>
      </p:pic>
      <p:sp>
        <p:nvSpPr>
          <p:cNvPr id="72" name="Rectangle 71">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61C650E-EE47-4FF6-90F3-1AC2821A609E}"/>
              </a:ext>
            </a:extLst>
          </p:cNvPr>
          <p:cNvSpPr txBox="1"/>
          <p:nvPr/>
        </p:nvSpPr>
        <p:spPr>
          <a:xfrm>
            <a:off x="4257487" y="2419469"/>
            <a:ext cx="6465287" cy="118723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i="1" kern="1200" dirty="0">
                <a:solidFill>
                  <a:srgbClr val="FFFFFF"/>
                </a:solidFill>
                <a:latin typeface="+mj-lt"/>
                <a:ea typeface="+mj-ea"/>
                <a:cs typeface="+mj-cs"/>
              </a:rPr>
              <a:t>Sponsor Logos</a:t>
            </a:r>
          </a:p>
          <a:p>
            <a:pPr>
              <a:lnSpc>
                <a:spcPct val="90000"/>
              </a:lnSpc>
              <a:spcBef>
                <a:spcPct val="0"/>
              </a:spcBef>
              <a:spcAft>
                <a:spcPts val="600"/>
              </a:spcAft>
            </a:pPr>
            <a:r>
              <a:rPr lang="en-US" sz="2800" b="1" kern="1200" dirty="0">
                <a:solidFill>
                  <a:srgbClr val="FFFFFF"/>
                </a:solidFill>
                <a:latin typeface="+mj-lt"/>
                <a:ea typeface="+mj-ea"/>
                <a:cs typeface="+mj-cs"/>
              </a:rPr>
              <a:t>Logo coloration must be as shown.</a:t>
            </a:r>
          </a:p>
        </p:txBody>
      </p:sp>
      <p:cxnSp>
        <p:nvCxnSpPr>
          <p:cNvPr id="74" name="Straight Connector 73">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1040D2-C55B-4897-ABC3-88557C45B700}"/>
              </a:ext>
            </a:extLst>
          </p:cNvPr>
          <p:cNvSpPr txBox="1"/>
          <p:nvPr/>
        </p:nvSpPr>
        <p:spPr>
          <a:xfrm>
            <a:off x="2431174" y="271068"/>
            <a:ext cx="1060529" cy="369332"/>
          </a:xfrm>
          <a:prstGeom prst="rect">
            <a:avLst/>
          </a:prstGeom>
          <a:noFill/>
        </p:spPr>
        <p:txBody>
          <a:bodyPr wrap="square" rtlCol="0">
            <a:spAutoFit/>
          </a:bodyPr>
          <a:lstStyle/>
          <a:p>
            <a:r>
              <a:rPr lang="en-US" b="1" dirty="0">
                <a:solidFill>
                  <a:srgbClr val="FF0000"/>
                </a:solidFill>
              </a:rPr>
              <a:t>Optional</a:t>
            </a:r>
          </a:p>
        </p:txBody>
      </p:sp>
    </p:spTree>
    <p:extLst>
      <p:ext uri="{BB962C8B-B14F-4D97-AF65-F5344CB8AC3E}">
        <p14:creationId xmlns:p14="http://schemas.microsoft.com/office/powerpoint/2010/main" val="256362064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04AEA-A280-4C18-B219-E59A051CBC9A}"/>
              </a:ext>
            </a:extLst>
          </p:cNvPr>
          <p:cNvPicPr>
            <a:picLocks noChangeAspect="1"/>
          </p:cNvPicPr>
          <p:nvPr/>
        </p:nvPicPr>
        <p:blipFill rotWithShape="1">
          <a:blip r:embed="rId2"/>
          <a:srcRect l="6970" t="15098" r="8375" b="12950"/>
          <a:stretch/>
        </p:blipFill>
        <p:spPr>
          <a:xfrm>
            <a:off x="134752" y="818148"/>
            <a:ext cx="11781324" cy="5427742"/>
          </a:xfrm>
          <a:prstGeom prst="rect">
            <a:avLst/>
          </a:prstGeom>
        </p:spPr>
      </p:pic>
    </p:spTree>
    <p:extLst>
      <p:ext uri="{BB962C8B-B14F-4D97-AF65-F5344CB8AC3E}">
        <p14:creationId xmlns:p14="http://schemas.microsoft.com/office/powerpoint/2010/main" val="177179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94E74-D50D-4C79-A255-2A9A9EC6D1EE}"/>
              </a:ext>
            </a:extLst>
          </p:cNvPr>
          <p:cNvPicPr>
            <a:picLocks noChangeAspect="1"/>
          </p:cNvPicPr>
          <p:nvPr/>
        </p:nvPicPr>
        <p:blipFill>
          <a:blip r:embed="rId2"/>
          <a:stretch>
            <a:fillRect/>
          </a:stretch>
        </p:blipFill>
        <p:spPr>
          <a:xfrm>
            <a:off x="791774" y="547575"/>
            <a:ext cx="10749825" cy="5980956"/>
          </a:xfrm>
          <a:prstGeom prst="rect">
            <a:avLst/>
          </a:prstGeom>
        </p:spPr>
      </p:pic>
    </p:spTree>
    <p:extLst>
      <p:ext uri="{BB962C8B-B14F-4D97-AF65-F5344CB8AC3E}">
        <p14:creationId xmlns:p14="http://schemas.microsoft.com/office/powerpoint/2010/main" val="96922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031FE9-8AAF-4EFA-978F-F8F17663FA0C}"/>
              </a:ext>
            </a:extLst>
          </p:cNvPr>
          <p:cNvPicPr>
            <a:picLocks noChangeAspect="1"/>
          </p:cNvPicPr>
          <p:nvPr/>
        </p:nvPicPr>
        <p:blipFill>
          <a:blip r:embed="rId2"/>
          <a:stretch>
            <a:fillRect/>
          </a:stretch>
        </p:blipFill>
        <p:spPr>
          <a:xfrm>
            <a:off x="676800" y="99180"/>
            <a:ext cx="10999812" cy="6758820"/>
          </a:xfrm>
          <a:prstGeom prst="rect">
            <a:avLst/>
          </a:prstGeom>
        </p:spPr>
      </p:pic>
      <p:pic>
        <p:nvPicPr>
          <p:cNvPr id="5" name="Picture 4">
            <a:extLst>
              <a:ext uri="{FF2B5EF4-FFF2-40B4-BE49-F238E27FC236}">
                <a16:creationId xmlns:a16="http://schemas.microsoft.com/office/drawing/2014/main" id="{8B613BC8-733C-4481-BEA3-6B44CA3AC402}"/>
              </a:ext>
            </a:extLst>
          </p:cNvPr>
          <p:cNvPicPr>
            <a:picLocks noChangeAspect="1"/>
          </p:cNvPicPr>
          <p:nvPr/>
        </p:nvPicPr>
        <p:blipFill>
          <a:blip r:embed="rId2"/>
          <a:stretch>
            <a:fillRect/>
          </a:stretch>
        </p:blipFill>
        <p:spPr>
          <a:xfrm>
            <a:off x="515387" y="0"/>
            <a:ext cx="11161225" cy="6858000"/>
          </a:xfrm>
          <a:prstGeom prst="rect">
            <a:avLst/>
          </a:prstGeom>
        </p:spPr>
      </p:pic>
    </p:spTree>
    <p:extLst>
      <p:ext uri="{BB962C8B-B14F-4D97-AF65-F5344CB8AC3E}">
        <p14:creationId xmlns:p14="http://schemas.microsoft.com/office/powerpoint/2010/main" val="38416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1AA6B-1954-48B4-AEE6-1E8325B253A3}"/>
              </a:ext>
            </a:extLst>
          </p:cNvPr>
          <p:cNvPicPr>
            <a:picLocks noChangeAspect="1"/>
          </p:cNvPicPr>
          <p:nvPr/>
        </p:nvPicPr>
        <p:blipFill>
          <a:blip r:embed="rId2"/>
          <a:stretch>
            <a:fillRect/>
          </a:stretch>
        </p:blipFill>
        <p:spPr>
          <a:xfrm>
            <a:off x="900000" y="141380"/>
            <a:ext cx="10615448" cy="6716619"/>
          </a:xfrm>
          <a:prstGeom prst="rect">
            <a:avLst/>
          </a:prstGeom>
        </p:spPr>
      </p:pic>
    </p:spTree>
    <p:extLst>
      <p:ext uri="{BB962C8B-B14F-4D97-AF65-F5344CB8AC3E}">
        <p14:creationId xmlns:p14="http://schemas.microsoft.com/office/powerpoint/2010/main" val="3833489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244</Words>
  <Application>Microsoft Office PowerPoint</Application>
  <PresentationFormat>Widescreen</PresentationFormat>
  <Paragraphs>12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Office Theme</vt:lpstr>
      <vt:lpstr>2022 Team Kit Design Instructions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Okano</dc:creator>
  <cp:lastModifiedBy>Mike Okano</cp:lastModifiedBy>
  <cp:revision>11</cp:revision>
  <dcterms:created xsi:type="dcterms:W3CDTF">2021-09-11T20:48:32Z</dcterms:created>
  <dcterms:modified xsi:type="dcterms:W3CDTF">2021-09-15T17:07:17Z</dcterms:modified>
</cp:coreProperties>
</file>